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1" r:id="rId25"/>
    <p:sldId id="289" r:id="rId26"/>
    <p:sldId id="290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5A33-89F0-D89B-4F74-5148C2C5E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B40E9-6714-E982-EBD3-340F159A8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73CF-38D2-2710-43B6-58F7086E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749AF-4D2B-1C70-C56D-B0798CDA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FA0F3-0216-1E0D-A60C-0AD815FA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AC66-4E5D-C755-A988-4909FA2D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2F0A5-1D79-8E9C-F46E-8B73616CB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36E7A-B501-F193-40D0-045B2E67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5A0D-A282-DF4B-A44F-6A3FE473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6FF7C-327B-A704-1F02-A1D1B737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5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AC112-35B6-E5D5-AF23-70F0A614D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9EF99-FABE-3AF4-3F62-60E86DEF7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AD4C8-4515-0AC2-79D3-7F414946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19C7B-4929-18FE-F9DC-EE85FE80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72B84-D82E-B16D-14E7-0E0D3730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BB3D-04DC-B1BF-DC9F-498DD43C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50998-2B7E-4CAA-655F-6F70A3DA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43722-3804-193D-6167-F01CA235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7D2E7-634B-7C47-2806-5EC70C4F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47C6-D724-59B5-19F1-CFBA403B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1831-1E6B-D825-29B6-A950E4BC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F0D65-5AFF-9FF5-1ADB-2ED8C0E1F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90B44-D05A-DE9C-4059-96639065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46CA5-7961-8E3E-4416-7DF9832D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B9D4-41FE-9FE8-CA5F-8CADB3F9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0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7FB5-D85F-04A3-A575-44DFEDFA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1FF4-6DAA-8BA5-C935-9DBB7329F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32FE3-E80D-86D6-EEF2-9E3E29DAF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59B3-AA05-8DD9-BE52-66A9685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ABEE1-EDA7-4F76-B7BF-FC041DF7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9BE5E-AD4A-1A28-E4EC-C59DE534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2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2156-2BF0-4403-0D88-BCC4A274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68040-A646-3352-BD80-3654DD66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E91CE-BCDC-77E3-5B26-827EF420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A1187-9D1E-B541-DC73-DF82E604B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CD732-9769-7AEF-0422-620D8AEFE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E643A0-4902-27B6-F0BF-A8D19145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68651-0E5E-B65A-0F99-749023A4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6256A-7254-AB8A-915B-EBADFEE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2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98B1-5500-EA1F-DB9E-1B61B7A4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F8487-1D68-0916-CDCB-C3692340B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6B8B6-6597-BCF8-D7F3-589F90D22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98452-3801-F72E-C990-0A5DEF8C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47132-66E8-3DD9-1333-DC844D70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E37E1-6FB4-FE52-4665-1D4948028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F9A5-C37A-5462-E06E-67552971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2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1A02-62CC-0F23-CE6A-E9F1CC38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8F614-F931-F08C-252D-7CB484DB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58A60-39A3-BCCC-A74D-32445EF4B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0961D-6D19-A2C0-6B30-94D5550A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11FC0-04F0-F00A-4883-7F8B1A52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59E65-1D45-7E54-2262-9CCA535A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7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F6A-56A4-8DE7-5137-036671E4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FEB77-9943-840E-EBE1-4AAB7E454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334B5-1540-F0EC-750A-D869CF37A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1894B-E779-8435-1037-4AAD1424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6BA12-4FE3-EB87-92CA-C3B08D4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8A806-0A38-CDB6-E1EA-76E251F2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1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A6B0F-3FC1-F708-933A-A0EF3FC1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C13C-FCC7-388C-DF24-510EAF6F5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2B41B-3100-986A-03A4-FA7C32866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05663-7B6C-4658-AC9C-93DD160A8C3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354DC-D9BE-8865-C1DE-DBF9519D4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484E1-1005-D756-2510-05B17C645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EF289-3C6C-4A74-A581-2927CCF7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B147C1-EAE6-8600-F08D-F4DC3D8E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27" y="457200"/>
            <a:ext cx="446214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FF41F-B039-2A24-80B0-9CC80A88D800}"/>
              </a:ext>
            </a:extLst>
          </p:cNvPr>
          <p:cNvSpPr txBox="1"/>
          <p:nvPr/>
        </p:nvSpPr>
        <p:spPr>
          <a:xfrm>
            <a:off x="602392" y="797697"/>
            <a:ext cx="2598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Giffniseti bleu</a:t>
            </a:r>
          </a:p>
          <a:p>
            <a:pPr algn="ctr"/>
            <a:r>
              <a:rPr lang="en-US" dirty="0"/>
              <a:t> فستان طباعة الأزهار بكم</a:t>
            </a:r>
            <a:r>
              <a:rPr lang="ar-SA" dirty="0"/>
              <a:t> واحد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1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FDDE3-B9BD-C417-DAE7-D45D8C195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D08D8-F17D-08E8-9AFC-6F22D8FE4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07" y="457200"/>
            <a:ext cx="447738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6DED6-1745-1DCC-47E7-8817ADCE2EFE}"/>
              </a:ext>
            </a:extLst>
          </p:cNvPr>
          <p:cNvSpPr txBox="1"/>
          <p:nvPr/>
        </p:nvSpPr>
        <p:spPr>
          <a:xfrm>
            <a:off x="515894" y="1625599"/>
            <a:ext cx="2968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SXY</a:t>
            </a:r>
            <a:endParaRPr lang="ar-SA" dirty="0"/>
          </a:p>
          <a:p>
            <a:pPr algn="ctr"/>
            <a:r>
              <a:rPr lang="en-US" dirty="0"/>
              <a:t> تنورة خصر عالي فتحة للفخذ بترتر</a:t>
            </a:r>
          </a:p>
        </p:txBody>
      </p:sp>
    </p:spTree>
    <p:extLst>
      <p:ext uri="{BB962C8B-B14F-4D97-AF65-F5344CB8AC3E}">
        <p14:creationId xmlns:p14="http://schemas.microsoft.com/office/powerpoint/2010/main" val="180987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31B05-A55C-927C-3B79-7AB82BB3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EA4B7-A9F3-551E-DFFD-2DF285FF9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02" y="457200"/>
            <a:ext cx="448119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A64B6-4378-5484-7D78-207ED2C5BF43}"/>
              </a:ext>
            </a:extLst>
          </p:cNvPr>
          <p:cNvSpPr txBox="1"/>
          <p:nvPr/>
        </p:nvSpPr>
        <p:spPr>
          <a:xfrm>
            <a:off x="1071949" y="1551458"/>
            <a:ext cx="179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Unity</a:t>
            </a:r>
            <a:endParaRPr lang="ar-SA" dirty="0"/>
          </a:p>
          <a:p>
            <a:pPr algn="ctr"/>
            <a:r>
              <a:rPr lang="en-US" dirty="0"/>
              <a:t> بلوزة بترتر</a:t>
            </a:r>
            <a:r>
              <a:rPr lang="ar-SA" dirty="0"/>
              <a:t>من الامام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EB7EB-BE05-5608-819D-661BF6001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880510-18F8-E610-CF5F-EE7A44E35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082" y="457200"/>
            <a:ext cx="452183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2A4E2-83EF-48B4-EDD3-308B4DDF0168}"/>
              </a:ext>
            </a:extLst>
          </p:cNvPr>
          <p:cNvSpPr txBox="1"/>
          <p:nvPr/>
        </p:nvSpPr>
        <p:spPr>
          <a:xfrm>
            <a:off x="1071949" y="1551458"/>
            <a:ext cx="179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Unity</a:t>
            </a:r>
            <a:endParaRPr lang="ar-SA" dirty="0"/>
          </a:p>
          <a:p>
            <a:pPr algn="ctr"/>
            <a:r>
              <a:rPr lang="en-US" dirty="0"/>
              <a:t> بلوزة بترتر</a:t>
            </a:r>
            <a:r>
              <a:rPr lang="ar-SA" dirty="0"/>
              <a:t>من الخلف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8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65E39-5F92-D5D8-E138-A8A7046F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52591-BB4C-A3E1-8F54-F1830CED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82" y="457200"/>
            <a:ext cx="444563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CBCE7-732F-B16A-C0D0-629249B3751B}"/>
              </a:ext>
            </a:extLst>
          </p:cNvPr>
          <p:cNvSpPr txBox="1"/>
          <p:nvPr/>
        </p:nvSpPr>
        <p:spPr>
          <a:xfrm>
            <a:off x="1071949" y="1551458"/>
            <a:ext cx="179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Unity</a:t>
            </a:r>
            <a:endParaRPr lang="ar-SA" dirty="0"/>
          </a:p>
          <a:p>
            <a:pPr algn="ctr"/>
            <a:r>
              <a:rPr lang="en-US" dirty="0"/>
              <a:t> بلوزة بترتر</a:t>
            </a:r>
            <a:r>
              <a:rPr lang="ar-SA" dirty="0"/>
              <a:t>من الامام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8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8DA8-E8B5-6BDF-DDB6-BB3D28ABF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E358E4-701E-2BF0-64AC-FD2B5508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95" y="457200"/>
            <a:ext cx="449961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D05788-9880-C05E-6552-DEF89F92D696}"/>
              </a:ext>
            </a:extLst>
          </p:cNvPr>
          <p:cNvSpPr txBox="1"/>
          <p:nvPr/>
        </p:nvSpPr>
        <p:spPr>
          <a:xfrm>
            <a:off x="1232587" y="1378464"/>
            <a:ext cx="1535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Unity</a:t>
            </a:r>
            <a:endParaRPr lang="ar-SA" dirty="0"/>
          </a:p>
          <a:p>
            <a:pPr algn="ctr"/>
            <a:r>
              <a:rPr lang="en-US" dirty="0"/>
              <a:t> توب شفاف</a:t>
            </a:r>
          </a:p>
        </p:txBody>
      </p:sp>
    </p:spTree>
    <p:extLst>
      <p:ext uri="{BB962C8B-B14F-4D97-AF65-F5344CB8AC3E}">
        <p14:creationId xmlns:p14="http://schemas.microsoft.com/office/powerpoint/2010/main" val="145371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DF0C-BC29-DDBE-4321-3E36B7C6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9E0CB0-F3D1-239B-4EFA-085145828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072" y="457200"/>
            <a:ext cx="442785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3FC413-A231-0431-EFA3-BEFE02776331}"/>
              </a:ext>
            </a:extLst>
          </p:cNvPr>
          <p:cNvSpPr txBox="1"/>
          <p:nvPr/>
        </p:nvSpPr>
        <p:spPr>
          <a:xfrm>
            <a:off x="1232587" y="1378464"/>
            <a:ext cx="1535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Unity</a:t>
            </a:r>
            <a:endParaRPr lang="ar-SA" dirty="0"/>
          </a:p>
          <a:p>
            <a:pPr algn="ctr"/>
            <a:r>
              <a:rPr lang="en-US" dirty="0"/>
              <a:t> توب شفاف</a:t>
            </a:r>
          </a:p>
        </p:txBody>
      </p:sp>
    </p:spTree>
    <p:extLst>
      <p:ext uri="{BB962C8B-B14F-4D97-AF65-F5344CB8AC3E}">
        <p14:creationId xmlns:p14="http://schemas.microsoft.com/office/powerpoint/2010/main" val="85977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AA15F-C328-C064-F2BF-D7C71FF1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F7D36-FB83-5AF0-91B6-DA0258355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07" y="457200"/>
            <a:ext cx="445198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CDFB6-47FE-8462-3109-8946B573C197}"/>
              </a:ext>
            </a:extLst>
          </p:cNvPr>
          <p:cNvSpPr txBox="1"/>
          <p:nvPr/>
        </p:nvSpPr>
        <p:spPr>
          <a:xfrm>
            <a:off x="342900" y="1823308"/>
            <a:ext cx="31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cloud</a:t>
            </a:r>
            <a:endParaRPr lang="ar-SA" dirty="0"/>
          </a:p>
          <a:p>
            <a:pPr algn="ctr"/>
            <a:r>
              <a:rPr lang="en-US" dirty="0"/>
              <a:t>فستان بحزام أكمام فانوس حافة مكشكشة</a:t>
            </a:r>
          </a:p>
        </p:txBody>
      </p:sp>
    </p:spTree>
    <p:extLst>
      <p:ext uri="{BB962C8B-B14F-4D97-AF65-F5344CB8AC3E}">
        <p14:creationId xmlns:p14="http://schemas.microsoft.com/office/powerpoint/2010/main" val="144400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FF120-165F-75F9-52CF-266BBEE3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A0609-C117-46A0-7856-46F69EFF3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0" y="457200"/>
            <a:ext cx="445008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CD6DC-BA4E-5FB1-AE82-1C6D3FD203CB}"/>
              </a:ext>
            </a:extLst>
          </p:cNvPr>
          <p:cNvSpPr txBox="1"/>
          <p:nvPr/>
        </p:nvSpPr>
        <p:spPr>
          <a:xfrm>
            <a:off x="342900" y="1823308"/>
            <a:ext cx="31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Pink</a:t>
            </a:r>
            <a:endParaRPr lang="ar-SA" dirty="0"/>
          </a:p>
          <a:p>
            <a:pPr algn="ctr"/>
            <a:r>
              <a:rPr lang="en-US" dirty="0"/>
              <a:t>فستان بحزام أكمام فانوس حافة مكشكشة</a:t>
            </a:r>
          </a:p>
        </p:txBody>
      </p:sp>
    </p:spTree>
    <p:extLst>
      <p:ext uri="{BB962C8B-B14F-4D97-AF65-F5344CB8AC3E}">
        <p14:creationId xmlns:p14="http://schemas.microsoft.com/office/powerpoint/2010/main" val="244721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19CD-860B-71EF-B939-01FC270DD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98A4E-1D76-B340-E0EA-889B5CEA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95" y="457200"/>
            <a:ext cx="447421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495004-12ED-8493-8C27-0178FCADF536}"/>
              </a:ext>
            </a:extLst>
          </p:cNvPr>
          <p:cNvSpPr txBox="1"/>
          <p:nvPr/>
        </p:nvSpPr>
        <p:spPr>
          <a:xfrm>
            <a:off x="342900" y="1823308"/>
            <a:ext cx="31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Yellow</a:t>
            </a:r>
            <a:endParaRPr lang="ar-SA" dirty="0"/>
          </a:p>
          <a:p>
            <a:pPr algn="ctr"/>
            <a:r>
              <a:rPr lang="en-US" dirty="0"/>
              <a:t>فستان بحزام أكمام فانوس حافة مكشكشة</a:t>
            </a:r>
          </a:p>
        </p:txBody>
      </p:sp>
    </p:spTree>
    <p:extLst>
      <p:ext uri="{BB962C8B-B14F-4D97-AF65-F5344CB8AC3E}">
        <p14:creationId xmlns:p14="http://schemas.microsoft.com/office/powerpoint/2010/main" val="4234624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54916-36B7-BA19-7116-EDEE452F8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32461-5B22-CE31-4CA9-C48D6549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07" y="457200"/>
            <a:ext cx="445198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D4F68-365B-E4CD-7F77-7E60FFEBBC5D}"/>
              </a:ext>
            </a:extLst>
          </p:cNvPr>
          <p:cNvSpPr txBox="1"/>
          <p:nvPr/>
        </p:nvSpPr>
        <p:spPr>
          <a:xfrm>
            <a:off x="342900" y="1823308"/>
            <a:ext cx="31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Purple</a:t>
            </a:r>
            <a:endParaRPr lang="ar-SA" dirty="0"/>
          </a:p>
          <a:p>
            <a:pPr algn="ctr"/>
            <a:r>
              <a:rPr lang="en-US" dirty="0"/>
              <a:t>فستان بحزام أكمام فانوس حافة مكشكشة</a:t>
            </a:r>
          </a:p>
        </p:txBody>
      </p:sp>
    </p:spTree>
    <p:extLst>
      <p:ext uri="{BB962C8B-B14F-4D97-AF65-F5344CB8AC3E}">
        <p14:creationId xmlns:p14="http://schemas.microsoft.com/office/powerpoint/2010/main" val="24195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D0C6E-0151-32D0-A7A5-BF501D22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85" y="457200"/>
            <a:ext cx="4481830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56387-25FD-5CD2-169E-060488E70ECD}"/>
              </a:ext>
            </a:extLst>
          </p:cNvPr>
          <p:cNvSpPr txBox="1"/>
          <p:nvPr/>
        </p:nvSpPr>
        <p:spPr>
          <a:xfrm>
            <a:off x="602392" y="797697"/>
            <a:ext cx="2598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Giffniseti bleu</a:t>
            </a:r>
          </a:p>
          <a:p>
            <a:pPr algn="ctr"/>
            <a:r>
              <a:rPr lang="en-US" dirty="0"/>
              <a:t> فستان طباعة الأزهار بكم</a:t>
            </a:r>
            <a:r>
              <a:rPr lang="ar-SA" dirty="0"/>
              <a:t> واحد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51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E733A-154D-162E-0474-139ADF39B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29B6A-FE83-ED1A-7888-27EEE1685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117" y="457200"/>
            <a:ext cx="446976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901E8-3C4B-073A-FF08-98002C71511B}"/>
              </a:ext>
            </a:extLst>
          </p:cNvPr>
          <p:cNvSpPr txBox="1"/>
          <p:nvPr/>
        </p:nvSpPr>
        <p:spPr>
          <a:xfrm>
            <a:off x="688889" y="1773880"/>
            <a:ext cx="2635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black</a:t>
            </a:r>
          </a:p>
          <a:p>
            <a:pPr algn="ctr"/>
            <a:r>
              <a:rPr lang="en-US" dirty="0"/>
              <a:t>فستان ضيق مكشوف الكتف بترتر</a:t>
            </a:r>
          </a:p>
        </p:txBody>
      </p:sp>
    </p:spTree>
    <p:extLst>
      <p:ext uri="{BB962C8B-B14F-4D97-AF65-F5344CB8AC3E}">
        <p14:creationId xmlns:p14="http://schemas.microsoft.com/office/powerpoint/2010/main" val="1833188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231B-91AC-82C2-8F5E-08A79F700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8A797-D619-733F-801D-478C5DD98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92" y="457200"/>
            <a:ext cx="446341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F01D8-B3ED-DBF3-BAC0-2969C6BD11D8}"/>
              </a:ext>
            </a:extLst>
          </p:cNvPr>
          <p:cNvSpPr txBox="1"/>
          <p:nvPr/>
        </p:nvSpPr>
        <p:spPr>
          <a:xfrm>
            <a:off x="688889" y="1773880"/>
            <a:ext cx="2635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Green</a:t>
            </a:r>
          </a:p>
          <a:p>
            <a:pPr algn="ctr"/>
            <a:r>
              <a:rPr lang="en-US" dirty="0"/>
              <a:t>فستان ضيق مكشوف الكتف بترتر</a:t>
            </a:r>
          </a:p>
        </p:txBody>
      </p:sp>
    </p:spTree>
    <p:extLst>
      <p:ext uri="{BB962C8B-B14F-4D97-AF65-F5344CB8AC3E}">
        <p14:creationId xmlns:p14="http://schemas.microsoft.com/office/powerpoint/2010/main" val="216759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85172-F564-89A6-422F-898C12DF4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59A8C-A017-1B9E-320F-41CF272B9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340" y="457200"/>
            <a:ext cx="446532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87C15-76A1-62F4-5065-BC98DD62601B}"/>
              </a:ext>
            </a:extLst>
          </p:cNvPr>
          <p:cNvSpPr txBox="1"/>
          <p:nvPr/>
        </p:nvSpPr>
        <p:spPr>
          <a:xfrm>
            <a:off x="688889" y="1773880"/>
            <a:ext cx="2635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Pink</a:t>
            </a:r>
          </a:p>
          <a:p>
            <a:pPr algn="ctr"/>
            <a:r>
              <a:rPr lang="en-US" dirty="0"/>
              <a:t>فستان ضيق مكشوف الكتف بترتر</a:t>
            </a:r>
          </a:p>
        </p:txBody>
      </p:sp>
    </p:spTree>
    <p:extLst>
      <p:ext uri="{BB962C8B-B14F-4D97-AF65-F5344CB8AC3E}">
        <p14:creationId xmlns:p14="http://schemas.microsoft.com/office/powerpoint/2010/main" val="98098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4D8C0-7819-C640-D35D-A187B75E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F4C19-5564-B835-2992-67678528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85" y="457200"/>
            <a:ext cx="4456430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E32C6-288E-647C-34A3-D01FA80021E3}"/>
              </a:ext>
            </a:extLst>
          </p:cNvPr>
          <p:cNvSpPr txBox="1"/>
          <p:nvPr/>
        </p:nvSpPr>
        <p:spPr>
          <a:xfrm>
            <a:off x="305829" y="2231081"/>
            <a:ext cx="325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فستان ماكسي </a:t>
            </a:r>
            <a:r>
              <a:rPr lang="ar-SA" dirty="0"/>
              <a:t> احمر</a:t>
            </a:r>
            <a:endParaRPr lang="en-US" dirty="0"/>
          </a:p>
          <a:p>
            <a:pPr algn="ctr"/>
            <a:r>
              <a:rPr lang="en-US" dirty="0"/>
              <a:t>مكشوف الكتف بصدر دانتيل</a:t>
            </a:r>
            <a:r>
              <a:rPr lang="ar-SA" dirty="0"/>
              <a:t> من الخلف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4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641F-9CC4-56FF-0463-9838EA94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87EE7D-1FFC-5589-3A46-4F699B3B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82" y="457200"/>
            <a:ext cx="4496435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FAF319-9C5F-281F-29D8-09F20BB27D6E}"/>
              </a:ext>
            </a:extLst>
          </p:cNvPr>
          <p:cNvSpPr txBox="1"/>
          <p:nvPr/>
        </p:nvSpPr>
        <p:spPr>
          <a:xfrm>
            <a:off x="305829" y="2231081"/>
            <a:ext cx="325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فستان ماكسي </a:t>
            </a:r>
            <a:r>
              <a:rPr lang="ar-SA" dirty="0"/>
              <a:t>احمر</a:t>
            </a:r>
            <a:endParaRPr lang="en-US" dirty="0"/>
          </a:p>
          <a:p>
            <a:pPr algn="ctr"/>
            <a:r>
              <a:rPr lang="en-US" dirty="0"/>
              <a:t>مكشوف الكتف بصدر دانتيل</a:t>
            </a:r>
            <a:r>
              <a:rPr lang="ar-SA" dirty="0"/>
              <a:t> من الامام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77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177B1-D51D-3EB2-46FD-141689EB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6049DF-E32D-F44A-FDA2-A33771705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07" y="457200"/>
            <a:ext cx="4451985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BE8F9-9230-581A-AB81-FC6356C7B944}"/>
              </a:ext>
            </a:extLst>
          </p:cNvPr>
          <p:cNvSpPr txBox="1"/>
          <p:nvPr/>
        </p:nvSpPr>
        <p:spPr>
          <a:xfrm>
            <a:off x="305829" y="2231081"/>
            <a:ext cx="325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فستان ماكسي </a:t>
            </a:r>
            <a:r>
              <a:rPr lang="ar-SA" dirty="0"/>
              <a:t>اسود</a:t>
            </a:r>
            <a:endParaRPr lang="en-US" dirty="0"/>
          </a:p>
          <a:p>
            <a:pPr algn="ctr"/>
            <a:r>
              <a:rPr lang="en-US" dirty="0"/>
              <a:t>مكشوف الكتف بصدر دانتيل</a:t>
            </a:r>
            <a:r>
              <a:rPr lang="ar-SA" dirty="0"/>
              <a:t> من الامام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132C-510B-2E42-03F1-C920457AE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D4254A-ADA6-00BA-2CBC-82AD2D91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62" y="457200"/>
            <a:ext cx="4460875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909951-BBDB-5913-60D4-2925B67B2695}"/>
              </a:ext>
            </a:extLst>
          </p:cNvPr>
          <p:cNvSpPr txBox="1"/>
          <p:nvPr/>
        </p:nvSpPr>
        <p:spPr>
          <a:xfrm>
            <a:off x="305829" y="2231081"/>
            <a:ext cx="3252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فستان ماكسي </a:t>
            </a:r>
            <a:r>
              <a:rPr lang="ar-SA" dirty="0"/>
              <a:t>اسود</a:t>
            </a:r>
            <a:endParaRPr lang="en-US" dirty="0"/>
          </a:p>
          <a:p>
            <a:pPr algn="ctr"/>
            <a:r>
              <a:rPr lang="en-US" dirty="0"/>
              <a:t>مكشوف الكتف بصدر دانتيل</a:t>
            </a:r>
            <a:r>
              <a:rPr lang="ar-SA" dirty="0"/>
              <a:t> من الخلف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29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0229-10D8-3EEE-5A46-206A2A10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864770-C057-3AD3-E289-3F263F618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17" y="457200"/>
            <a:ext cx="449516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8B20E-06F3-5FD8-CCC3-23DCAEC125CE}"/>
              </a:ext>
            </a:extLst>
          </p:cNvPr>
          <p:cNvSpPr txBox="1"/>
          <p:nvPr/>
        </p:nvSpPr>
        <p:spPr>
          <a:xfrm>
            <a:off x="302028" y="2021015"/>
            <a:ext cx="3286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فستان </a:t>
            </a:r>
            <a:endParaRPr lang="ar-SA" dirty="0"/>
          </a:p>
          <a:p>
            <a:pPr algn="ctr"/>
            <a:r>
              <a:rPr lang="en-US" dirty="0"/>
              <a:t>مفتوح الكتف الواحد أكمام مشقوقة ترتر</a:t>
            </a:r>
          </a:p>
        </p:txBody>
      </p:sp>
    </p:spTree>
    <p:extLst>
      <p:ext uri="{BB962C8B-B14F-4D97-AF65-F5344CB8AC3E}">
        <p14:creationId xmlns:p14="http://schemas.microsoft.com/office/powerpoint/2010/main" val="262264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00557E-3FCD-1C39-9060-9EC7C817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82" y="457200"/>
            <a:ext cx="4445635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570F6-36D1-3B6F-C33C-C454E3B9DC74}"/>
              </a:ext>
            </a:extLst>
          </p:cNvPr>
          <p:cNvSpPr txBox="1"/>
          <p:nvPr/>
        </p:nvSpPr>
        <p:spPr>
          <a:xfrm>
            <a:off x="602392" y="797697"/>
            <a:ext cx="2598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Giffniseti bleu</a:t>
            </a:r>
          </a:p>
          <a:p>
            <a:pPr algn="ctr"/>
            <a:r>
              <a:rPr lang="en-US" dirty="0"/>
              <a:t> فستان طباعة الأزهار بكم</a:t>
            </a:r>
            <a:r>
              <a:rPr lang="ar-SA" dirty="0"/>
              <a:t> واحد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1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F0183-0DDF-2C4D-31F7-9F99E0F5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97" y="457200"/>
            <a:ext cx="443420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3D7AB-26A7-452E-3A1D-105C218E0BD5}"/>
              </a:ext>
            </a:extLst>
          </p:cNvPr>
          <p:cNvSpPr txBox="1"/>
          <p:nvPr/>
        </p:nvSpPr>
        <p:spPr>
          <a:xfrm>
            <a:off x="106998" y="1267253"/>
            <a:ext cx="3598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Belle </a:t>
            </a:r>
          </a:p>
          <a:p>
            <a:pPr algn="ctr"/>
            <a:r>
              <a:rPr lang="en-US" dirty="0"/>
              <a:t>فستان ماكسي كتف واحد فتحة للفخذ حزام ترتر</a:t>
            </a:r>
          </a:p>
        </p:txBody>
      </p:sp>
    </p:spTree>
    <p:extLst>
      <p:ext uri="{BB962C8B-B14F-4D97-AF65-F5344CB8AC3E}">
        <p14:creationId xmlns:p14="http://schemas.microsoft.com/office/powerpoint/2010/main" val="146359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6025F-A772-0E0D-5E98-8E6D7A0DB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52" y="457200"/>
            <a:ext cx="4443095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BEC15F-2254-F9A7-280A-A01E5828C6D8}"/>
              </a:ext>
            </a:extLst>
          </p:cNvPr>
          <p:cNvSpPr txBox="1"/>
          <p:nvPr/>
        </p:nvSpPr>
        <p:spPr>
          <a:xfrm>
            <a:off x="330544" y="1600887"/>
            <a:ext cx="2993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Classic </a:t>
            </a:r>
          </a:p>
          <a:p>
            <a:pPr algn="ctr"/>
            <a:r>
              <a:rPr lang="en-US" dirty="0"/>
              <a:t>سروال بساق واسع من الاسفل</a:t>
            </a:r>
          </a:p>
        </p:txBody>
      </p:sp>
    </p:spTree>
    <p:extLst>
      <p:ext uri="{BB962C8B-B14F-4D97-AF65-F5344CB8AC3E}">
        <p14:creationId xmlns:p14="http://schemas.microsoft.com/office/powerpoint/2010/main" val="182834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42F58-0F7D-9E40-A672-C1F86B24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37" y="457200"/>
            <a:ext cx="4479925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8A3AD-79B8-BEE6-9FF3-8B05234CC96F}"/>
              </a:ext>
            </a:extLst>
          </p:cNvPr>
          <p:cNvSpPr txBox="1"/>
          <p:nvPr/>
        </p:nvSpPr>
        <p:spPr>
          <a:xfrm>
            <a:off x="741405" y="1378463"/>
            <a:ext cx="2582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Models </a:t>
            </a:r>
          </a:p>
          <a:p>
            <a:pPr algn="ctr"/>
            <a:r>
              <a:rPr lang="en-US" dirty="0"/>
              <a:t>فستان دانتيل اكمام منتفضة</a:t>
            </a:r>
            <a:r>
              <a:rPr lang="ar-SA" dirty="0"/>
              <a:t> خلف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41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80124-ABA3-F00B-6406-0F137648A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DAF665-9716-72E9-ECA8-397A9C03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62" y="457200"/>
            <a:ext cx="4460875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5AAAF0-A689-637D-9779-03A9419367C3}"/>
              </a:ext>
            </a:extLst>
          </p:cNvPr>
          <p:cNvSpPr txBox="1"/>
          <p:nvPr/>
        </p:nvSpPr>
        <p:spPr>
          <a:xfrm>
            <a:off x="741405" y="1378463"/>
            <a:ext cx="2582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Models </a:t>
            </a:r>
          </a:p>
          <a:p>
            <a:pPr algn="ctr"/>
            <a:r>
              <a:rPr lang="en-US" dirty="0"/>
              <a:t>فستان دانتيل اكمام منتفضة</a:t>
            </a:r>
            <a:r>
              <a:rPr lang="ar-SA" dirty="0"/>
              <a:t> امام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971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0B2F-2A81-1808-864B-8F772148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5D6A1-EB50-1138-57E9-88CC2653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457200"/>
            <a:ext cx="4483100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18093-6704-1EA9-47D7-1A7EBCB93502}"/>
              </a:ext>
            </a:extLst>
          </p:cNvPr>
          <p:cNvSpPr txBox="1"/>
          <p:nvPr/>
        </p:nvSpPr>
        <p:spPr>
          <a:xfrm>
            <a:off x="824813" y="1514387"/>
            <a:ext cx="2437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Models</a:t>
            </a:r>
            <a:endParaRPr lang="ar-SA" dirty="0"/>
          </a:p>
          <a:p>
            <a:pPr algn="ctr"/>
            <a:r>
              <a:rPr lang="en-US" dirty="0"/>
              <a:t> فستان </a:t>
            </a:r>
            <a:r>
              <a:rPr lang="ar-SA" dirty="0"/>
              <a:t> </a:t>
            </a:r>
            <a:r>
              <a:rPr lang="en-US" dirty="0"/>
              <a:t>مكشوف الكتف دانتي</a:t>
            </a:r>
            <a:r>
              <a:rPr lang="ar-SA" dirty="0"/>
              <a:t>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BE15-C262-B218-2A09-579941C8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CD9BC-3AD1-8AC0-29DB-6008EDB05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532" y="457200"/>
            <a:ext cx="443293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10470B-15F8-1F67-536C-8839D32CA76C}"/>
              </a:ext>
            </a:extLst>
          </p:cNvPr>
          <p:cNvSpPr txBox="1"/>
          <p:nvPr/>
        </p:nvSpPr>
        <p:spPr>
          <a:xfrm>
            <a:off x="515894" y="1625599"/>
            <a:ext cx="2968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SHEIN SXY</a:t>
            </a:r>
            <a:endParaRPr lang="ar-SA" dirty="0"/>
          </a:p>
          <a:p>
            <a:pPr algn="ctr"/>
            <a:r>
              <a:rPr lang="en-US" dirty="0"/>
              <a:t> تنورة خصر عالي فتحة للفخذ بترتر</a:t>
            </a:r>
          </a:p>
        </p:txBody>
      </p:sp>
    </p:spTree>
    <p:extLst>
      <p:ext uri="{BB962C8B-B14F-4D97-AF65-F5344CB8AC3E}">
        <p14:creationId xmlns:p14="http://schemas.microsoft.com/office/powerpoint/2010/main" val="327943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203</Words>
  <Application>Microsoft Office PowerPoint</Application>
  <PresentationFormat>Widescreen</PresentationFormat>
  <Paragraphs>56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Nizar Ben Nouba</dc:creator>
  <cp:lastModifiedBy>Nizar Ben Nouba</cp:lastModifiedBy>
  <cp:revision>1</cp:revision>
  <dcterms:created xsi:type="dcterms:W3CDTF">2025-10-06T11:20:32Z</dcterms:created>
  <dcterms:modified xsi:type="dcterms:W3CDTF">2025-10-06T11:54:53Z</dcterms:modified>
</cp:coreProperties>
</file>